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sldIdLst>
    <p:sldId id="261" r:id="rId2"/>
    <p:sldId id="265" r:id="rId3"/>
    <p:sldId id="269" r:id="rId4"/>
    <p:sldId id="273" r:id="rId5"/>
    <p:sldId id="293" r:id="rId6"/>
    <p:sldId id="283" r:id="rId7"/>
    <p:sldId id="288" r:id="rId8"/>
    <p:sldId id="285" r:id="rId9"/>
    <p:sldId id="286" r:id="rId10"/>
    <p:sldId id="294" r:id="rId11"/>
    <p:sldId id="289" r:id="rId12"/>
    <p:sldId id="292" r:id="rId13"/>
    <p:sldId id="291" r:id="rId14"/>
    <p:sldId id="29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>
        <p:scale>
          <a:sx n="117" d="100"/>
          <a:sy n="117" d="100"/>
        </p:scale>
        <p:origin x="3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4">
            <a:extLst>
              <a:ext uri="{FF2B5EF4-FFF2-40B4-BE49-F238E27FC236}">
                <a16:creationId xmlns:a16="http://schemas.microsoft.com/office/drawing/2014/main" id="{86CA73C1-6BCD-4965-9662-C2179C7B71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;p4">
            <a:extLst>
              <a:ext uri="{FF2B5EF4-FFF2-40B4-BE49-F238E27FC236}">
                <a16:creationId xmlns:a16="http://schemas.microsoft.com/office/drawing/2014/main" id="{83EDAFA3-ADC9-46E6-B1F6-83DC04F9E1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06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02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593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7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1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0">
            <a:extLst>
              <a:ext uri="{FF2B5EF4-FFF2-40B4-BE49-F238E27FC236}">
                <a16:creationId xmlns:a16="http://schemas.microsoft.com/office/drawing/2014/main" id="{A2EC5620-2DCA-4EE8-BC94-F55C0AD8FE73}"/>
              </a:ext>
            </a:extLst>
          </p:cNvPr>
          <p:cNvSpPr/>
          <p:nvPr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0;p20">
            <a:extLst>
              <a:ext uri="{FF2B5EF4-FFF2-40B4-BE49-F238E27FC236}">
                <a16:creationId xmlns:a16="http://schemas.microsoft.com/office/drawing/2014/main" id="{062B6345-57E3-4A2C-9EA4-FBFE98D0AD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22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1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EFF9FE59-9D80-45A8-9775-E782D57CCD07}"/>
              </a:ext>
            </a:extLst>
          </p:cNvPr>
          <p:cNvSpPr/>
          <p:nvPr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09A4DDCF-72A4-4759-9121-F94002C081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867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1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A5856E7-55EA-43A8-9C40-94770DA4441D}"/>
              </a:ext>
            </a:extLst>
          </p:cNvPr>
          <p:cNvSpPr/>
          <p:nvPr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D8F34436-83EA-4BC7-A60C-D12F888781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651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1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CC29F4C-6747-4723-A21E-B7878C1F983B}"/>
              </a:ext>
            </a:extLst>
          </p:cNvPr>
          <p:cNvSpPr/>
          <p:nvPr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9C438D31-2DEE-400C-AFA6-729368E6ED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095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2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0">
            <a:extLst>
              <a:ext uri="{FF2B5EF4-FFF2-40B4-BE49-F238E27FC236}">
                <a16:creationId xmlns:a16="http://schemas.microsoft.com/office/drawing/2014/main" id="{DADFE255-9C76-4334-8986-D48FC70465D0}"/>
              </a:ext>
            </a:extLst>
          </p:cNvPr>
          <p:cNvSpPr/>
          <p:nvPr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00;p20">
            <a:extLst>
              <a:ext uri="{FF2B5EF4-FFF2-40B4-BE49-F238E27FC236}">
                <a16:creationId xmlns:a16="http://schemas.microsoft.com/office/drawing/2014/main" id="{1340DEB2-BA4C-4D94-B7E6-88E4B774EA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122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2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FBA27DA-292B-475B-BA7B-BD2128B4AE59}"/>
              </a:ext>
            </a:extLst>
          </p:cNvPr>
          <p:cNvSpPr/>
          <p:nvPr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BBC67CCE-4713-42CC-A5BC-5C1A05F377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85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2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F1F2025D-45E1-43C0-8374-FBE27E5B6EBC}"/>
              </a:ext>
            </a:extLst>
          </p:cNvPr>
          <p:cNvSpPr/>
          <p:nvPr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2DED5093-2C32-4558-BFCC-B609B96E74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95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4">
            <a:extLst>
              <a:ext uri="{FF2B5EF4-FFF2-40B4-BE49-F238E27FC236}">
                <a16:creationId xmlns:a16="http://schemas.microsoft.com/office/drawing/2014/main" id="{A687F87B-E83F-4599-98C6-D12CED38C7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EA47379-5D58-4573-B710-E78CAD0079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431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2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9;p20">
            <a:extLst>
              <a:ext uri="{FF2B5EF4-FFF2-40B4-BE49-F238E27FC236}">
                <a16:creationId xmlns:a16="http://schemas.microsoft.com/office/drawing/2014/main" id="{5339D313-32CF-47D7-A73F-DA194502A397}"/>
              </a:ext>
            </a:extLst>
          </p:cNvPr>
          <p:cNvSpPr/>
          <p:nvPr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0;p20">
            <a:extLst>
              <a:ext uri="{FF2B5EF4-FFF2-40B4-BE49-F238E27FC236}">
                <a16:creationId xmlns:a16="http://schemas.microsoft.com/office/drawing/2014/main" id="{DCAB725C-3CFF-4C0B-8A56-96AAF46977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016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1D1CD20A-1235-463D-847B-A3D8D2DFCD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6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FF8627C4-1D16-41AD-A09F-D38FC6859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FB42308B-4AB4-49C4-BA13-3D408DE9BD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9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39DDBA11-CC36-450F-AF5E-3941A82322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B412F37B-32A2-4CD8-ABB7-8EBA689D37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84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7BD5E47-756E-4F6C-8A93-F9C0954C2501}"/>
              </a:ext>
            </a:extLst>
          </p:cNvPr>
          <p:cNvSpPr/>
          <p:nvPr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113C52C5-556F-497F-99E2-60A5AFE8CB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96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2271AD4-C9BA-49DD-95F3-C86726775DD6}"/>
              </a:ext>
            </a:extLst>
          </p:cNvPr>
          <p:cNvSpPr/>
          <p:nvPr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9034363-986C-422E-AF21-9F0CD507B9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0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C675915-B4FB-4088-B952-61B0C5162C27}"/>
              </a:ext>
            </a:extLst>
          </p:cNvPr>
          <p:cNvSpPr/>
          <p:nvPr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A6FDF726-3EB0-4815-856C-4A0BB440AC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6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55B4EFD-7016-422A-9C5E-62BEDF90BC16}"/>
              </a:ext>
            </a:extLst>
          </p:cNvPr>
          <p:cNvSpPr/>
          <p:nvPr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37F1D792-9609-42D6-8BF0-313C798FAD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41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7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AA5CD-C397-4B17-AFD0-01E93CA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7BDE9-0097-4DCC-99AA-2D3EA1E2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3296C-60E9-4611-9CF8-EBB0FC59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FE448-8C85-0540-9AB6-D724D81C9530}" type="datetimeFigureOut">
              <a:rPr lang="en-KR" smtClean="0"/>
              <a:t>2022/07/07</a:t>
            </a:fld>
            <a:endParaRPr lang="en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D5B0B-30A1-4AF7-8FD3-D23903AF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F4D6-4EA1-4B9E-A986-D5CA08D8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47865-398F-654A-957D-D648F2D1083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356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F99AF-DB3E-9D52-E28E-8BD383DE01F8}"/>
              </a:ext>
            </a:extLst>
          </p:cNvPr>
          <p:cNvSpPr/>
          <p:nvPr/>
        </p:nvSpPr>
        <p:spPr>
          <a:xfrm>
            <a:off x="1332483" y="2212975"/>
            <a:ext cx="675056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대학생 그리고 개발자의 커뮤니티</a:t>
            </a:r>
            <a:endParaRPr lang="en-KR" sz="3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73ABA-B5BB-A9D1-B5CB-D9687990E342}"/>
              </a:ext>
            </a:extLst>
          </p:cNvPr>
          <p:cNvSpPr txBox="1"/>
          <p:nvPr/>
        </p:nvSpPr>
        <p:spPr>
          <a:xfrm>
            <a:off x="1332483" y="2931157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대학생 개발자가 커뮤니티로부터 얻을 수 있는 것들</a:t>
            </a:r>
            <a:endParaRPr lang="en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C3844FB7-6936-CBE5-2EE9-8B5BDEDD2E25}"/>
              </a:ext>
            </a:extLst>
          </p:cNvPr>
          <p:cNvSpPr txBox="1"/>
          <p:nvPr/>
        </p:nvSpPr>
        <p:spPr>
          <a:xfrm>
            <a:off x="2360210" y="4349150"/>
            <a:ext cx="3290604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i="0" u="none" strike="noStrike" cap="none" dirty="0">
                <a:solidFill>
                  <a:srgbClr val="6063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나상우</a:t>
            </a:r>
            <a:endParaRPr lang="en-US" i="0" u="none" strike="noStrike" cap="none" dirty="0">
              <a:solidFill>
                <a:srgbClr val="60636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GDSC </a:t>
            </a:r>
            <a:r>
              <a:rPr lang="en-US" sz="1400" b="1" dirty="0" err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Soongsil</a:t>
            </a:r>
            <a:br>
              <a:rPr lang="en-US" sz="140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sz="1400" dirty="0" err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robbyra@gmail.com</a:t>
            </a:r>
            <a:endParaRPr lang="en-US" sz="1100" i="0" u="none" strike="noStrike" cap="none" dirty="0">
              <a:solidFill>
                <a:srgbClr val="60636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6AE51-2BD6-E7DC-9DBF-B48C7C13799B}"/>
              </a:ext>
            </a:extLst>
          </p:cNvPr>
          <p:cNvSpPr/>
          <p:nvPr/>
        </p:nvSpPr>
        <p:spPr>
          <a:xfrm>
            <a:off x="1332483" y="4467568"/>
            <a:ext cx="804661" cy="78158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5809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868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기술들에 대한 노하우 습득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DFE3A5-64FF-1875-856E-3C490904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188" y="128432"/>
            <a:ext cx="3238603" cy="6463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D2DB7D-C324-17F5-F29D-EDDC5F7C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99" y="1644951"/>
            <a:ext cx="5283403" cy="3992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1873C-2E93-B837-8B45-746D43E41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44" y="1644951"/>
            <a:ext cx="5081254" cy="39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9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네트워킹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⭐️⭐️⭐️⭐️</a:t>
            </a:r>
            <a:endParaRPr lang="en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21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온라인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비대면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보다는 </a:t>
            </a:r>
            <a:r>
              <a:rPr lang="ko-KR" altLang="en-US" sz="2300" b="1" dirty="0">
                <a:solidFill>
                  <a:schemeClr val="accent1"/>
                </a:solidFill>
              </a:rPr>
              <a:t>오프라인</a:t>
            </a:r>
            <a:r>
              <a:rPr lang="en-US" altLang="ko-KR" sz="2300" b="1" dirty="0">
                <a:solidFill>
                  <a:schemeClr val="accent1"/>
                </a:solidFill>
              </a:rPr>
              <a:t>(</a:t>
            </a:r>
            <a:r>
              <a:rPr lang="ko-KR" altLang="en-US" sz="2300" b="1" dirty="0">
                <a:solidFill>
                  <a:schemeClr val="accent1"/>
                </a:solidFill>
              </a:rPr>
              <a:t>대면</a:t>
            </a:r>
            <a:r>
              <a:rPr lang="en-US" altLang="ko-KR" sz="2300" b="1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같은 직무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관심 직무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있는 분들과 </a:t>
            </a:r>
            <a:r>
              <a:rPr lang="ko-KR" altLang="en-US" sz="2300" b="1" dirty="0">
                <a:solidFill>
                  <a:schemeClr val="accent1"/>
                </a:solidFill>
              </a:rPr>
              <a:t>소통</a:t>
            </a:r>
            <a:endParaRPr lang="en-US" altLang="ko-KR" sz="23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풀이 생각보다 작다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인싸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개발자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(?)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되기</a:t>
            </a:r>
            <a:endParaRPr lang="en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A09ED7-CE55-C50B-A191-EBB8FABD3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8217" r="10317" b="12064"/>
          <a:stretch/>
        </p:blipFill>
        <p:spPr bwMode="auto">
          <a:xfrm>
            <a:off x="10058400" y="293811"/>
            <a:ext cx="1556657" cy="15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커뮤니티들</a:t>
            </a:r>
            <a:endParaRPr lang="en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21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요즘은 유명한 오픈소스 </a:t>
            </a:r>
            <a:r>
              <a:rPr lang="ko-KR" alt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레포지토리를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가면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Slack, Discord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 자신만의 </a:t>
            </a:r>
            <a:b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커뮤니티가 존재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커뮤니티에 </a:t>
            </a:r>
            <a:r>
              <a:rPr lang="ko-KR" altLang="en-US" sz="2300" b="1" dirty="0">
                <a:solidFill>
                  <a:schemeClr val="accent1"/>
                </a:solidFill>
              </a:rPr>
              <a:t>일단 들어가보자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br>
              <a:rPr lang="en-KR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활동하기로 결심했다면 </a:t>
            </a:r>
            <a:r>
              <a:rPr lang="ko-KR" altLang="en-US" sz="2300" b="1" dirty="0">
                <a:solidFill>
                  <a:schemeClr val="accent1"/>
                </a:solidFill>
              </a:rPr>
              <a:t>소심하지 않게</a:t>
            </a:r>
            <a:r>
              <a:rPr lang="en-US" altLang="ko-KR" sz="2300" b="1" dirty="0">
                <a:solidFill>
                  <a:schemeClr val="accent1"/>
                </a:solidFill>
              </a:rPr>
              <a:t>,</a:t>
            </a:r>
            <a:r>
              <a:rPr lang="ko-KR" altLang="en-US" sz="2300" b="1" dirty="0">
                <a:solidFill>
                  <a:schemeClr val="accent1"/>
                </a:solidFill>
              </a:rPr>
              <a:t> 능동적으로 활동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하기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A09ED7-CE55-C50B-A191-EBB8FABD3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8217" r="10317" b="12064"/>
          <a:stretch/>
        </p:blipFill>
        <p:spPr bwMode="auto">
          <a:xfrm>
            <a:off x="751114" y="3760170"/>
            <a:ext cx="1709057" cy="17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DC6BDB6-CBE4-905C-00CF-86931631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27" y="3810802"/>
            <a:ext cx="1930400" cy="1638300"/>
          </a:xfrm>
          <a:prstGeom prst="rect">
            <a:avLst/>
          </a:prstGeom>
        </p:spPr>
      </p:pic>
      <p:pic>
        <p:nvPicPr>
          <p:cNvPr id="7" name="Picture 6" descr="Schematic&#10;&#10;Description automatically generated">
            <a:extLst>
              <a:ext uri="{FF2B5EF4-FFF2-40B4-BE49-F238E27FC236}">
                <a16:creationId xmlns:a16="http://schemas.microsoft.com/office/drawing/2014/main" id="{1AFC8301-A877-22CF-223F-34DC9C5A6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83" y="3720732"/>
            <a:ext cx="1799003" cy="17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B715F-793A-E6B3-4E25-A0584D3C9E94}"/>
              </a:ext>
            </a:extLst>
          </p:cNvPr>
          <p:cNvSpPr txBox="1"/>
          <p:nvPr/>
        </p:nvSpPr>
        <p:spPr>
          <a:xfrm>
            <a:off x="4721264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endParaRPr lang="en-KR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7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B715F-793A-E6B3-4E25-A0584D3C9E94}"/>
              </a:ext>
            </a:extLst>
          </p:cNvPr>
          <p:cNvSpPr txBox="1"/>
          <p:nvPr/>
        </p:nvSpPr>
        <p:spPr>
          <a:xfrm>
            <a:off x="5425784" y="3075057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en-KR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5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79C5B6-2006-18DB-658F-CDE2DB0FC144}"/>
              </a:ext>
            </a:extLst>
          </p:cNvPr>
          <p:cNvSpPr txBox="1"/>
          <p:nvPr/>
        </p:nvSpPr>
        <p:spPr>
          <a:xfrm>
            <a:off x="1329071" y="1733107"/>
            <a:ext cx="25186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발표자 소개</a:t>
            </a:r>
            <a:endParaRPr lang="en-KR" sz="3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46A96D-B459-30CA-4E24-D5EB2FDB2954}"/>
              </a:ext>
            </a:extLst>
          </p:cNvPr>
          <p:cNvSpPr/>
          <p:nvPr/>
        </p:nvSpPr>
        <p:spPr>
          <a:xfrm>
            <a:off x="1449439" y="2895806"/>
            <a:ext cx="1612737" cy="160821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5CBD3-AFB5-B05D-1255-A078B8A2E22C}"/>
              </a:ext>
            </a:extLst>
          </p:cNvPr>
          <p:cNvSpPr txBox="1"/>
          <p:nvPr/>
        </p:nvSpPr>
        <p:spPr>
          <a:xfrm>
            <a:off x="3593805" y="2849521"/>
            <a:ext cx="5762846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숭실대학교 소프트웨어학부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학번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엔지니어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클라우드 아키텍처링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 Community Builder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GDSC,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유어슈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AUSG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멤버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9C33E-F9B1-3435-EF5E-1FEEB3DCD793}"/>
              </a:ext>
            </a:extLst>
          </p:cNvPr>
          <p:cNvSpPr txBox="1"/>
          <p:nvPr/>
        </p:nvSpPr>
        <p:spPr>
          <a:xfrm>
            <a:off x="1818168" y="486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나상우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0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11EA5E-4D96-918D-ED26-87F5CE1C4C43}"/>
              </a:ext>
            </a:extLst>
          </p:cNvPr>
          <p:cNvSpPr txBox="1"/>
          <p:nvPr/>
        </p:nvSpPr>
        <p:spPr>
          <a:xfrm>
            <a:off x="3166352" y="2828836"/>
            <a:ext cx="58592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</a:rPr>
              <a:t>커뮤니티로</a:t>
            </a:r>
            <a:r>
              <a:rPr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얻을 수 있는 것들</a:t>
            </a:r>
            <a:endParaRPr lang="en-K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4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23214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</a:t>
            </a:r>
            <a:r>
              <a:rPr lang="en-US" altLang="ko-K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..?</a:t>
            </a:r>
            <a:endParaRPr lang="en-KR" sz="3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6B93CE-C25E-AE68-7AD9-D3ABE2422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886" y="2083979"/>
            <a:ext cx="4956992" cy="98927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C49C2FB-2141-9D11-0823-04937C5F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68" y="1902311"/>
            <a:ext cx="3299046" cy="13526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EBD55A7-D4BA-AA7E-61FD-F188C2FCC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5672" y="3156948"/>
            <a:ext cx="2194442" cy="264412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F4E064-7C4E-7BB1-3BA7-7F4B6103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6" y="3978150"/>
            <a:ext cx="4816549" cy="1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5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17716B3-DD46-4DE9-9290-C6372C5ED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41" y="315370"/>
            <a:ext cx="7991701" cy="536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0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5596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대학생이 얻을 수 있는 것들</a:t>
            </a:r>
            <a:endParaRPr lang="en-KR" sz="3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21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커리어 고민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⭐️⭐️⭐️⭐️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기술에 대한 인지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기술들에 대한 노하우 습득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네트워킹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⭐️⭐️⭐️⭐️</a:t>
            </a:r>
            <a:endParaRPr lang="en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2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44165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커리어 고민</a:t>
            </a:r>
            <a:r>
              <a:rPr lang="en-US" altLang="ko-K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⭐️⭐️⭐️⭐️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427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직무를 선택 </a:t>
            </a:r>
            <a:r>
              <a:rPr lang="ko-KR" alt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해야할까요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(BAD)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직무를 선택할지는 </a:t>
            </a:r>
            <a:r>
              <a:rPr lang="ko-KR" altLang="en-US" sz="2300" b="1" dirty="0">
                <a:solidFill>
                  <a:srgbClr val="FF0000"/>
                </a:solidFill>
              </a:rPr>
              <a:t>본인의 몫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이라고 생각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공부를 해야 할까요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(BAD)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직무에 대한 공부 및 준비 과정은 관심있게 직접 알아낼 수 있다고 생각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대신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dirty="0">
                <a:solidFill>
                  <a:schemeClr val="accent1"/>
                </a:solidFill>
              </a:rPr>
              <a:t>Spring</a:t>
            </a:r>
            <a:r>
              <a:rPr lang="ko-KR" altLang="en-US" sz="2300" dirty="0">
                <a:solidFill>
                  <a:schemeClr val="accent1"/>
                </a:solidFill>
              </a:rPr>
              <a:t>의 </a:t>
            </a:r>
            <a:r>
              <a:rPr lang="en-US" altLang="ko-KR" sz="2300" dirty="0">
                <a:solidFill>
                  <a:schemeClr val="accent1"/>
                </a:solidFill>
              </a:rPr>
              <a:t>AOP</a:t>
            </a:r>
            <a:r>
              <a:rPr lang="ko-KR" altLang="en-US" sz="2300" dirty="0">
                <a:solidFill>
                  <a:schemeClr val="accent1"/>
                </a:solidFill>
              </a:rPr>
              <a:t>는 어떻게 이해해야 할까요</a:t>
            </a:r>
            <a:r>
              <a:rPr lang="en-US" altLang="ko-KR" sz="2300" dirty="0">
                <a:solidFill>
                  <a:schemeClr val="accent1"/>
                </a:solidFill>
              </a:rPr>
              <a:t>?</a:t>
            </a:r>
            <a:r>
              <a:rPr lang="ko-KR" altLang="en-US" sz="2300" dirty="0">
                <a:solidFill>
                  <a:schemeClr val="accent1"/>
                </a:solidFill>
              </a:rPr>
              <a:t> 어떻게 사용되나요</a:t>
            </a:r>
            <a:r>
              <a:rPr lang="en-US" altLang="ko-KR" sz="2300" dirty="0">
                <a:solidFill>
                  <a:schemeClr val="accent1"/>
                </a:solidFill>
              </a:rPr>
              <a:t>?</a:t>
            </a:r>
            <a:br>
              <a:rPr lang="en-US" altLang="ko-KR" sz="2300" dirty="0">
                <a:solidFill>
                  <a:schemeClr val="accent1"/>
                </a:solidFill>
              </a:rPr>
            </a:b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같은 </a:t>
            </a:r>
            <a:r>
              <a:rPr lang="ko-KR" altLang="en-US" sz="2300" b="1" dirty="0">
                <a:solidFill>
                  <a:schemeClr val="accent1"/>
                </a:solidFill>
              </a:rPr>
              <a:t>구체적이고</a:t>
            </a:r>
            <a:r>
              <a:rPr lang="en-US" altLang="ko-KR" sz="2300" b="1" dirty="0">
                <a:solidFill>
                  <a:schemeClr val="accent1"/>
                </a:solidFill>
              </a:rPr>
              <a:t>,</a:t>
            </a:r>
            <a:r>
              <a:rPr lang="ko-KR" altLang="en-US" sz="2300" b="1" dirty="0">
                <a:solidFill>
                  <a:schemeClr val="accent1"/>
                </a:solidFill>
              </a:rPr>
              <a:t> 직관적인 질문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Coffee Chat(GOOD),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물론 어떤 내용을 다룰지 잘 생각한 후 요청해보자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23F21F35-0AF5-2D1A-1425-12A282DE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86" y="871302"/>
            <a:ext cx="19304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6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63145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기술에 대한 인지</a:t>
            </a:r>
            <a:r>
              <a:rPr lang="en-US" altLang="ko-KR" sz="3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161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사람들의 대화를 통해 </a:t>
            </a: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 이게 되네</a:t>
            </a: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3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이런게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있었네</a:t>
            </a: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?”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경험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일부 커뮤니티는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NDA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계약서를 쓰고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되기 전 서비스를 알 수 있음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>
                <a:solidFill>
                  <a:schemeClr val="accent1"/>
                </a:solidFill>
              </a:rPr>
              <a:t>새로운 기술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 들어보고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300" b="1" dirty="0">
                <a:solidFill>
                  <a:schemeClr val="accent1"/>
                </a:solidFill>
              </a:rPr>
              <a:t>공부 및 사용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해볼 수 있는 좋은 기회</a:t>
            </a:r>
            <a:endParaRPr lang="en-KR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B23789-2C1B-62F4-D362-2292E704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3147750"/>
            <a:ext cx="8991600" cy="272617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D7C271C-9A20-1DF3-5188-C915C372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8217" r="10317" b="12064"/>
          <a:stretch/>
        </p:blipFill>
        <p:spPr bwMode="auto">
          <a:xfrm>
            <a:off x="7228114" y="103320"/>
            <a:ext cx="1556657" cy="15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hematic&#10;&#10;Description automatically generated">
            <a:extLst>
              <a:ext uri="{FF2B5EF4-FFF2-40B4-BE49-F238E27FC236}">
                <a16:creationId xmlns:a16="http://schemas.microsoft.com/office/drawing/2014/main" id="{3F8F1E2E-E5FD-F1CF-E682-351C0B9E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768" y="116644"/>
            <a:ext cx="1566741" cy="15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3F20F-23D8-CC8C-0833-2768A7A4CFEC}"/>
              </a:ext>
            </a:extLst>
          </p:cNvPr>
          <p:cNvSpPr txBox="1"/>
          <p:nvPr/>
        </p:nvSpPr>
        <p:spPr>
          <a:xfrm>
            <a:off x="372139" y="563526"/>
            <a:ext cx="868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기술들에 대한 노하우 습득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⭐️⭐️⭐️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9430-49C3-FDCD-07AD-4F71022054CD}"/>
              </a:ext>
            </a:extLst>
          </p:cNvPr>
          <p:cNvSpPr txBox="1"/>
          <p:nvPr/>
        </p:nvSpPr>
        <p:spPr>
          <a:xfrm>
            <a:off x="372139" y="1531089"/>
            <a:ext cx="10823944" cy="108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기술을 이럴 때도 사용할 수 있구나</a:t>
            </a: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기술을 이렇게도 사용할 수 있구나</a:t>
            </a:r>
            <a:r>
              <a:rPr lang="en-US" altLang="ko-KR" sz="23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?”</a:t>
            </a:r>
            <a:endParaRPr lang="en-KR" sz="23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562D9-61E0-B1C2-F793-09E341F4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1" y="2806700"/>
            <a:ext cx="53467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35134-8EB4-A239-BE70-1C4EE46F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11" y="4051300"/>
            <a:ext cx="6311900" cy="14351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4873F3F-24D0-FAF0-25D6-465258CFB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8217" r="10317" b="12064"/>
          <a:stretch/>
        </p:blipFill>
        <p:spPr bwMode="auto">
          <a:xfrm>
            <a:off x="10058400" y="293811"/>
            <a:ext cx="1556657" cy="15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85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GDSC Soongsil PPT Template</Template>
  <TotalTime>2763</TotalTime>
  <Words>280</Words>
  <Application>Microsoft Macintosh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맑은 고딕</vt:lpstr>
      <vt:lpstr>Noto Sans CJK KR Medium</vt:lpstr>
      <vt:lpstr>Noto Sans CJK KR Regular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나상우</dc:creator>
  <cp:lastModifiedBy>나상우</cp:lastModifiedBy>
  <cp:revision>6</cp:revision>
  <dcterms:created xsi:type="dcterms:W3CDTF">2022-07-07T04:01:09Z</dcterms:created>
  <dcterms:modified xsi:type="dcterms:W3CDTF">2022-07-09T02:04:13Z</dcterms:modified>
</cp:coreProperties>
</file>